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sldIdLst>
    <p:sldId id="256" r:id="rId5"/>
  </p:sldIdLst>
  <p:sldSz cx="6667500" cy="90487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50" userDrawn="1">
          <p15:clr>
            <a:srgbClr val="A4A3A4"/>
          </p15:clr>
        </p15:guide>
        <p15:guide id="2" pos="21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2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7F446F-8294-459B-AA3C-069557ED1A71}" v="2" dt="2023-08-15T20:22:38.643"/>
    <p1510:client id="{3D0A844B-81E0-47BA-B834-A2D52F2EB6E5}" v="5" dt="2023-08-16T13:12:59.4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61" d="100"/>
          <a:sy n="61" d="100"/>
        </p:scale>
        <p:origin x="2484" y="90"/>
      </p:cViewPr>
      <p:guideLst>
        <p:guide orient="horz" pos="2850"/>
        <p:guide pos="21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uardo Calvetti" userId="4db20f64-5f2b-4084-a56e-7a34a0b5f0c8" providerId="ADAL" clId="{CBA13C65-10C9-4B9D-8910-0864E1797722}"/>
    <pc:docChg chg="custSel modSld">
      <pc:chgData name="Eduardo Calvetti" userId="4db20f64-5f2b-4084-a56e-7a34a0b5f0c8" providerId="ADAL" clId="{CBA13C65-10C9-4B9D-8910-0864E1797722}" dt="2023-08-14T17:07:08.455" v="15" actId="1076"/>
      <pc:docMkLst>
        <pc:docMk/>
      </pc:docMkLst>
      <pc:sldChg chg="delSp modSp mod">
        <pc:chgData name="Eduardo Calvetti" userId="4db20f64-5f2b-4084-a56e-7a34a0b5f0c8" providerId="ADAL" clId="{CBA13C65-10C9-4B9D-8910-0864E1797722}" dt="2023-08-14T17:07:08.455" v="15" actId="1076"/>
        <pc:sldMkLst>
          <pc:docMk/>
          <pc:sldMk cId="3216669748" sldId="256"/>
        </pc:sldMkLst>
        <pc:spChg chg="mod">
          <ac:chgData name="Eduardo Calvetti" userId="4db20f64-5f2b-4084-a56e-7a34a0b5f0c8" providerId="ADAL" clId="{CBA13C65-10C9-4B9D-8910-0864E1797722}" dt="2023-08-14T17:07:08.455" v="15" actId="1076"/>
          <ac:spMkLst>
            <pc:docMk/>
            <pc:sldMk cId="3216669748" sldId="256"/>
            <ac:spMk id="6" creationId="{102B457C-77A8-8691-48CC-BC4D416BECDB}"/>
          </ac:spMkLst>
        </pc:spChg>
        <pc:spChg chg="del">
          <ac:chgData name="Eduardo Calvetti" userId="4db20f64-5f2b-4084-a56e-7a34a0b5f0c8" providerId="ADAL" clId="{CBA13C65-10C9-4B9D-8910-0864E1797722}" dt="2023-08-14T17:06:47.117" v="0" actId="478"/>
          <ac:spMkLst>
            <pc:docMk/>
            <pc:sldMk cId="3216669748" sldId="256"/>
            <ac:spMk id="7" creationId="{68026903-073C-3A8E-8CD9-05FD93D56BE0}"/>
          </ac:spMkLst>
        </pc:spChg>
      </pc:sldChg>
    </pc:docChg>
  </pc:docChgLst>
  <pc:docChgLst>
    <pc:chgData name="Denilson Andre Pucci" userId="4576fab1-ea80-4bd8-8ccc-85059bc226f7" providerId="ADAL" clId="{207F446F-8294-459B-AA3C-069557ED1A71}"/>
    <pc:docChg chg="custSel modSld">
      <pc:chgData name="Denilson Andre Pucci" userId="4576fab1-ea80-4bd8-8ccc-85059bc226f7" providerId="ADAL" clId="{207F446F-8294-459B-AA3C-069557ED1A71}" dt="2023-08-15T20:22:53.510" v="12" actId="1036"/>
      <pc:docMkLst>
        <pc:docMk/>
      </pc:docMkLst>
      <pc:sldChg chg="addSp delSp modSp mod">
        <pc:chgData name="Denilson Andre Pucci" userId="4576fab1-ea80-4bd8-8ccc-85059bc226f7" providerId="ADAL" clId="{207F446F-8294-459B-AA3C-069557ED1A71}" dt="2023-08-15T20:22:53.510" v="12" actId="1036"/>
        <pc:sldMkLst>
          <pc:docMk/>
          <pc:sldMk cId="3216669748" sldId="256"/>
        </pc:sldMkLst>
        <pc:spChg chg="add del mod">
          <ac:chgData name="Denilson Andre Pucci" userId="4576fab1-ea80-4bd8-8ccc-85059bc226f7" providerId="ADAL" clId="{207F446F-8294-459B-AA3C-069557ED1A71}" dt="2023-08-15T20:22:28.893" v="5" actId="478"/>
          <ac:spMkLst>
            <pc:docMk/>
            <pc:sldMk cId="3216669748" sldId="256"/>
            <ac:spMk id="4" creationId="{0EF5BF41-C390-BBE7-6379-F77BEE55303C}"/>
          </ac:spMkLst>
        </pc:spChg>
        <pc:spChg chg="add mod">
          <ac:chgData name="Denilson Andre Pucci" userId="4576fab1-ea80-4bd8-8ccc-85059bc226f7" providerId="ADAL" clId="{207F446F-8294-459B-AA3C-069557ED1A71}" dt="2023-08-15T20:22:53.510" v="12" actId="1036"/>
          <ac:spMkLst>
            <pc:docMk/>
            <pc:sldMk cId="3216669748" sldId="256"/>
            <ac:spMk id="5" creationId="{F0D83930-B41B-2225-52B8-31CF3638CB65}"/>
          </ac:spMkLst>
        </pc:spChg>
        <pc:picChg chg="mod">
          <ac:chgData name="Denilson Andre Pucci" userId="4576fab1-ea80-4bd8-8ccc-85059bc226f7" providerId="ADAL" clId="{207F446F-8294-459B-AA3C-069557ED1A71}" dt="2023-08-15T20:22:21.276" v="2" actId="14826"/>
          <ac:picMkLst>
            <pc:docMk/>
            <pc:sldMk cId="3216669748" sldId="256"/>
            <ac:picMk id="3" creationId="{BC6A14E5-813A-45AF-031D-F467E35CAEC6}"/>
          </ac:picMkLst>
        </pc:picChg>
      </pc:sldChg>
    </pc:docChg>
  </pc:docChgLst>
  <pc:docChgLst>
    <pc:chgData name="Eduardo Calvetti" userId="4db20f64-5f2b-4084-a56e-7a34a0b5f0c8" providerId="ADAL" clId="{0039D39B-69DF-485D-BCDB-1B3796694E3E}"/>
    <pc:docChg chg="custSel modSld">
      <pc:chgData name="Eduardo Calvetti" userId="4db20f64-5f2b-4084-a56e-7a34a0b5f0c8" providerId="ADAL" clId="{0039D39B-69DF-485D-BCDB-1B3796694E3E}" dt="2023-08-07T20:48:10.360" v="7" actId="1076"/>
      <pc:docMkLst>
        <pc:docMk/>
      </pc:docMkLst>
      <pc:sldChg chg="addSp delSp modSp mod">
        <pc:chgData name="Eduardo Calvetti" userId="4db20f64-5f2b-4084-a56e-7a34a0b5f0c8" providerId="ADAL" clId="{0039D39B-69DF-485D-BCDB-1B3796694E3E}" dt="2023-08-07T20:48:10.360" v="7" actId="1076"/>
        <pc:sldMkLst>
          <pc:docMk/>
          <pc:sldMk cId="3216669748" sldId="256"/>
        </pc:sldMkLst>
        <pc:spChg chg="mod">
          <ac:chgData name="Eduardo Calvetti" userId="4db20f64-5f2b-4084-a56e-7a34a0b5f0c8" providerId="ADAL" clId="{0039D39B-69DF-485D-BCDB-1B3796694E3E}" dt="2023-08-07T20:48:10.360" v="7" actId="1076"/>
          <ac:spMkLst>
            <pc:docMk/>
            <pc:sldMk cId="3216669748" sldId="256"/>
            <ac:spMk id="6" creationId="{102B457C-77A8-8691-48CC-BC4D416BECDB}"/>
          </ac:spMkLst>
        </pc:spChg>
        <pc:spChg chg="mod">
          <ac:chgData name="Eduardo Calvetti" userId="4db20f64-5f2b-4084-a56e-7a34a0b5f0c8" providerId="ADAL" clId="{0039D39B-69DF-485D-BCDB-1B3796694E3E}" dt="2023-08-07T20:48:10.360" v="7" actId="1076"/>
          <ac:spMkLst>
            <pc:docMk/>
            <pc:sldMk cId="3216669748" sldId="256"/>
            <ac:spMk id="7" creationId="{68026903-073C-3A8E-8CD9-05FD93D56BE0}"/>
          </ac:spMkLst>
        </pc:spChg>
        <pc:picChg chg="add mod ord">
          <ac:chgData name="Eduardo Calvetti" userId="4db20f64-5f2b-4084-a56e-7a34a0b5f0c8" providerId="ADAL" clId="{0039D39B-69DF-485D-BCDB-1B3796694E3E}" dt="2023-08-07T20:48:06.553" v="6" actId="34135"/>
          <ac:picMkLst>
            <pc:docMk/>
            <pc:sldMk cId="3216669748" sldId="256"/>
            <ac:picMk id="3" creationId="{BC6A14E5-813A-45AF-031D-F467E35CAEC6}"/>
          </ac:picMkLst>
        </pc:picChg>
        <pc:picChg chg="del mod">
          <ac:chgData name="Eduardo Calvetti" userId="4db20f64-5f2b-4084-a56e-7a34a0b5f0c8" providerId="ADAL" clId="{0039D39B-69DF-485D-BCDB-1B3796694E3E}" dt="2023-08-07T20:47:06.013" v="1" actId="478"/>
          <ac:picMkLst>
            <pc:docMk/>
            <pc:sldMk cId="3216669748" sldId="256"/>
            <ac:picMk id="5" creationId="{E89A5034-EB4F-DF11-FBF6-0E2BDD0F607F}"/>
          </ac:picMkLst>
        </pc:picChg>
      </pc:sldChg>
    </pc:docChg>
  </pc:docChgLst>
  <pc:docChgLst>
    <pc:chgData name="Denilson Andre Pucci" userId="4576fab1-ea80-4bd8-8ccc-85059bc226f7" providerId="ADAL" clId="{3D0A844B-81E0-47BA-B834-A2D52F2EB6E5}"/>
    <pc:docChg chg="custSel modSld modMainMaster">
      <pc:chgData name="Denilson Andre Pucci" userId="4576fab1-ea80-4bd8-8ccc-85059bc226f7" providerId="ADAL" clId="{3D0A844B-81E0-47BA-B834-A2D52F2EB6E5}" dt="2023-08-16T13:13:15.792" v="15" actId="1036"/>
      <pc:docMkLst>
        <pc:docMk/>
      </pc:docMkLst>
      <pc:sldChg chg="addSp delSp modSp mod">
        <pc:chgData name="Denilson Andre Pucci" userId="4576fab1-ea80-4bd8-8ccc-85059bc226f7" providerId="ADAL" clId="{3D0A844B-81E0-47BA-B834-A2D52F2EB6E5}" dt="2023-08-16T13:13:15.792" v="15" actId="1036"/>
        <pc:sldMkLst>
          <pc:docMk/>
          <pc:sldMk cId="3216669748" sldId="256"/>
        </pc:sldMkLst>
        <pc:spChg chg="mod">
          <ac:chgData name="Denilson Andre Pucci" userId="4576fab1-ea80-4bd8-8ccc-85059bc226f7" providerId="ADAL" clId="{3D0A844B-81E0-47BA-B834-A2D52F2EB6E5}" dt="2023-08-16T13:13:15.792" v="15" actId="1036"/>
          <ac:spMkLst>
            <pc:docMk/>
            <pc:sldMk cId="3216669748" sldId="256"/>
            <ac:spMk id="5" creationId="{F0D83930-B41B-2225-52B8-31CF3638CB65}"/>
          </ac:spMkLst>
        </pc:spChg>
        <pc:spChg chg="del">
          <ac:chgData name="Denilson Andre Pucci" userId="4576fab1-ea80-4bd8-8ccc-85059bc226f7" providerId="ADAL" clId="{3D0A844B-81E0-47BA-B834-A2D52F2EB6E5}" dt="2023-08-16T13:11:50.398" v="2" actId="478"/>
          <ac:spMkLst>
            <pc:docMk/>
            <pc:sldMk cId="3216669748" sldId="256"/>
            <ac:spMk id="6" creationId="{102B457C-77A8-8691-48CC-BC4D416BECDB}"/>
          </ac:spMkLst>
        </pc:spChg>
        <pc:picChg chg="del mod">
          <ac:chgData name="Denilson Andre Pucci" userId="4576fab1-ea80-4bd8-8ccc-85059bc226f7" providerId="ADAL" clId="{3D0A844B-81E0-47BA-B834-A2D52F2EB6E5}" dt="2023-08-16T13:11:46.163" v="1" actId="478"/>
          <ac:picMkLst>
            <pc:docMk/>
            <pc:sldMk cId="3216669748" sldId="256"/>
            <ac:picMk id="3" creationId="{BC6A14E5-813A-45AF-031D-F467E35CAEC6}"/>
          </ac:picMkLst>
        </pc:picChg>
        <pc:picChg chg="add mod ord">
          <ac:chgData name="Denilson Andre Pucci" userId="4576fab1-ea80-4bd8-8ccc-85059bc226f7" providerId="ADAL" clId="{3D0A844B-81E0-47BA-B834-A2D52F2EB6E5}" dt="2023-08-16T13:13:08.568" v="9" actId="167"/>
          <ac:picMkLst>
            <pc:docMk/>
            <pc:sldMk cId="3216669748" sldId="256"/>
            <ac:picMk id="4" creationId="{E9412553-9D40-C17B-0793-0B63D7FAE5E7}"/>
          </ac:picMkLst>
        </pc:picChg>
      </pc:sldChg>
      <pc:sldMasterChg chg="modSp modSldLayout">
        <pc:chgData name="Denilson Andre Pucci" userId="4576fab1-ea80-4bd8-8ccc-85059bc226f7" providerId="ADAL" clId="{3D0A844B-81E0-47BA-B834-A2D52F2EB6E5}" dt="2023-08-16T13:12:27.400" v="3"/>
        <pc:sldMasterMkLst>
          <pc:docMk/>
          <pc:sldMasterMk cId="1712595546" sldId="2147483672"/>
        </pc:sldMasterMkLst>
        <pc:spChg chg="mod">
          <ac:chgData name="Denilson Andre Pucci" userId="4576fab1-ea80-4bd8-8ccc-85059bc226f7" providerId="ADAL" clId="{3D0A844B-81E0-47BA-B834-A2D52F2EB6E5}" dt="2023-08-16T13:12:27.400" v="3"/>
          <ac:spMkLst>
            <pc:docMk/>
            <pc:sldMasterMk cId="1712595546" sldId="2147483672"/>
            <ac:spMk id="2" creationId="{00000000-0000-0000-0000-000000000000}"/>
          </ac:spMkLst>
        </pc:spChg>
        <pc:spChg chg="mod">
          <ac:chgData name="Denilson Andre Pucci" userId="4576fab1-ea80-4bd8-8ccc-85059bc226f7" providerId="ADAL" clId="{3D0A844B-81E0-47BA-B834-A2D52F2EB6E5}" dt="2023-08-16T13:12:27.400" v="3"/>
          <ac:spMkLst>
            <pc:docMk/>
            <pc:sldMasterMk cId="1712595546" sldId="2147483672"/>
            <ac:spMk id="3" creationId="{00000000-0000-0000-0000-000000000000}"/>
          </ac:spMkLst>
        </pc:spChg>
        <pc:spChg chg="mod">
          <ac:chgData name="Denilson Andre Pucci" userId="4576fab1-ea80-4bd8-8ccc-85059bc226f7" providerId="ADAL" clId="{3D0A844B-81E0-47BA-B834-A2D52F2EB6E5}" dt="2023-08-16T13:12:27.400" v="3"/>
          <ac:spMkLst>
            <pc:docMk/>
            <pc:sldMasterMk cId="1712595546" sldId="2147483672"/>
            <ac:spMk id="4" creationId="{00000000-0000-0000-0000-000000000000}"/>
          </ac:spMkLst>
        </pc:spChg>
        <pc:spChg chg="mod">
          <ac:chgData name="Denilson Andre Pucci" userId="4576fab1-ea80-4bd8-8ccc-85059bc226f7" providerId="ADAL" clId="{3D0A844B-81E0-47BA-B834-A2D52F2EB6E5}" dt="2023-08-16T13:12:27.400" v="3"/>
          <ac:spMkLst>
            <pc:docMk/>
            <pc:sldMasterMk cId="1712595546" sldId="2147483672"/>
            <ac:spMk id="5" creationId="{00000000-0000-0000-0000-000000000000}"/>
          </ac:spMkLst>
        </pc:spChg>
        <pc:spChg chg="mod">
          <ac:chgData name="Denilson Andre Pucci" userId="4576fab1-ea80-4bd8-8ccc-85059bc226f7" providerId="ADAL" clId="{3D0A844B-81E0-47BA-B834-A2D52F2EB6E5}" dt="2023-08-16T13:12:27.400" v="3"/>
          <ac:spMkLst>
            <pc:docMk/>
            <pc:sldMasterMk cId="1712595546" sldId="2147483672"/>
            <ac:spMk id="6" creationId="{00000000-0000-0000-0000-000000000000}"/>
          </ac:spMkLst>
        </pc:spChg>
        <pc:sldLayoutChg chg="modSp">
          <pc:chgData name="Denilson Andre Pucci" userId="4576fab1-ea80-4bd8-8ccc-85059bc226f7" providerId="ADAL" clId="{3D0A844B-81E0-47BA-B834-A2D52F2EB6E5}" dt="2023-08-16T13:12:27.400" v="3"/>
          <pc:sldLayoutMkLst>
            <pc:docMk/>
            <pc:sldMasterMk cId="1712595546" sldId="2147483672"/>
            <pc:sldLayoutMk cId="1062351617" sldId="2147483673"/>
          </pc:sldLayoutMkLst>
          <pc:spChg chg="mod">
            <ac:chgData name="Denilson Andre Pucci" userId="4576fab1-ea80-4bd8-8ccc-85059bc226f7" providerId="ADAL" clId="{3D0A844B-81E0-47BA-B834-A2D52F2EB6E5}" dt="2023-08-16T13:12:27.400" v="3"/>
            <ac:spMkLst>
              <pc:docMk/>
              <pc:sldMasterMk cId="1712595546" sldId="2147483672"/>
              <pc:sldLayoutMk cId="1062351617" sldId="2147483673"/>
              <ac:spMk id="2" creationId="{00000000-0000-0000-0000-000000000000}"/>
            </ac:spMkLst>
          </pc:spChg>
          <pc:spChg chg="mod">
            <ac:chgData name="Denilson Andre Pucci" userId="4576fab1-ea80-4bd8-8ccc-85059bc226f7" providerId="ADAL" clId="{3D0A844B-81E0-47BA-B834-A2D52F2EB6E5}" dt="2023-08-16T13:12:27.400" v="3"/>
            <ac:spMkLst>
              <pc:docMk/>
              <pc:sldMasterMk cId="1712595546" sldId="2147483672"/>
              <pc:sldLayoutMk cId="1062351617" sldId="2147483673"/>
              <ac:spMk id="3" creationId="{00000000-0000-0000-0000-000000000000}"/>
            </ac:spMkLst>
          </pc:spChg>
        </pc:sldLayoutChg>
        <pc:sldLayoutChg chg="modSp">
          <pc:chgData name="Denilson Andre Pucci" userId="4576fab1-ea80-4bd8-8ccc-85059bc226f7" providerId="ADAL" clId="{3D0A844B-81E0-47BA-B834-A2D52F2EB6E5}" dt="2023-08-16T13:12:27.400" v="3"/>
          <pc:sldLayoutMkLst>
            <pc:docMk/>
            <pc:sldMasterMk cId="1712595546" sldId="2147483672"/>
            <pc:sldLayoutMk cId="936025538" sldId="2147483675"/>
          </pc:sldLayoutMkLst>
          <pc:spChg chg="mod">
            <ac:chgData name="Denilson Andre Pucci" userId="4576fab1-ea80-4bd8-8ccc-85059bc226f7" providerId="ADAL" clId="{3D0A844B-81E0-47BA-B834-A2D52F2EB6E5}" dt="2023-08-16T13:12:27.400" v="3"/>
            <ac:spMkLst>
              <pc:docMk/>
              <pc:sldMasterMk cId="1712595546" sldId="2147483672"/>
              <pc:sldLayoutMk cId="936025538" sldId="2147483675"/>
              <ac:spMk id="2" creationId="{00000000-0000-0000-0000-000000000000}"/>
            </ac:spMkLst>
          </pc:spChg>
          <pc:spChg chg="mod">
            <ac:chgData name="Denilson Andre Pucci" userId="4576fab1-ea80-4bd8-8ccc-85059bc226f7" providerId="ADAL" clId="{3D0A844B-81E0-47BA-B834-A2D52F2EB6E5}" dt="2023-08-16T13:12:27.400" v="3"/>
            <ac:spMkLst>
              <pc:docMk/>
              <pc:sldMasterMk cId="1712595546" sldId="2147483672"/>
              <pc:sldLayoutMk cId="936025538" sldId="2147483675"/>
              <ac:spMk id="3" creationId="{00000000-0000-0000-0000-000000000000}"/>
            </ac:spMkLst>
          </pc:spChg>
        </pc:sldLayoutChg>
        <pc:sldLayoutChg chg="modSp">
          <pc:chgData name="Denilson Andre Pucci" userId="4576fab1-ea80-4bd8-8ccc-85059bc226f7" providerId="ADAL" clId="{3D0A844B-81E0-47BA-B834-A2D52F2EB6E5}" dt="2023-08-16T13:12:27.400" v="3"/>
          <pc:sldLayoutMkLst>
            <pc:docMk/>
            <pc:sldMasterMk cId="1712595546" sldId="2147483672"/>
            <pc:sldLayoutMk cId="1169773048" sldId="2147483676"/>
          </pc:sldLayoutMkLst>
          <pc:spChg chg="mod">
            <ac:chgData name="Denilson Andre Pucci" userId="4576fab1-ea80-4bd8-8ccc-85059bc226f7" providerId="ADAL" clId="{3D0A844B-81E0-47BA-B834-A2D52F2EB6E5}" dt="2023-08-16T13:12:27.400" v="3"/>
            <ac:spMkLst>
              <pc:docMk/>
              <pc:sldMasterMk cId="1712595546" sldId="2147483672"/>
              <pc:sldLayoutMk cId="1169773048" sldId="2147483676"/>
              <ac:spMk id="3" creationId="{00000000-0000-0000-0000-000000000000}"/>
            </ac:spMkLst>
          </pc:spChg>
          <pc:spChg chg="mod">
            <ac:chgData name="Denilson Andre Pucci" userId="4576fab1-ea80-4bd8-8ccc-85059bc226f7" providerId="ADAL" clId="{3D0A844B-81E0-47BA-B834-A2D52F2EB6E5}" dt="2023-08-16T13:12:27.400" v="3"/>
            <ac:spMkLst>
              <pc:docMk/>
              <pc:sldMasterMk cId="1712595546" sldId="2147483672"/>
              <pc:sldLayoutMk cId="1169773048" sldId="2147483676"/>
              <ac:spMk id="4" creationId="{00000000-0000-0000-0000-000000000000}"/>
            </ac:spMkLst>
          </pc:spChg>
        </pc:sldLayoutChg>
        <pc:sldLayoutChg chg="modSp">
          <pc:chgData name="Denilson Andre Pucci" userId="4576fab1-ea80-4bd8-8ccc-85059bc226f7" providerId="ADAL" clId="{3D0A844B-81E0-47BA-B834-A2D52F2EB6E5}" dt="2023-08-16T13:12:27.400" v="3"/>
          <pc:sldLayoutMkLst>
            <pc:docMk/>
            <pc:sldMasterMk cId="1712595546" sldId="2147483672"/>
            <pc:sldLayoutMk cId="3248093965" sldId="2147483677"/>
          </pc:sldLayoutMkLst>
          <pc:spChg chg="mod">
            <ac:chgData name="Denilson Andre Pucci" userId="4576fab1-ea80-4bd8-8ccc-85059bc226f7" providerId="ADAL" clId="{3D0A844B-81E0-47BA-B834-A2D52F2EB6E5}" dt="2023-08-16T13:12:27.400" v="3"/>
            <ac:spMkLst>
              <pc:docMk/>
              <pc:sldMasterMk cId="1712595546" sldId="2147483672"/>
              <pc:sldLayoutMk cId="3248093965" sldId="2147483677"/>
              <ac:spMk id="2" creationId="{00000000-0000-0000-0000-000000000000}"/>
            </ac:spMkLst>
          </pc:spChg>
          <pc:spChg chg="mod">
            <ac:chgData name="Denilson Andre Pucci" userId="4576fab1-ea80-4bd8-8ccc-85059bc226f7" providerId="ADAL" clId="{3D0A844B-81E0-47BA-B834-A2D52F2EB6E5}" dt="2023-08-16T13:12:27.400" v="3"/>
            <ac:spMkLst>
              <pc:docMk/>
              <pc:sldMasterMk cId="1712595546" sldId="2147483672"/>
              <pc:sldLayoutMk cId="3248093965" sldId="2147483677"/>
              <ac:spMk id="3" creationId="{00000000-0000-0000-0000-000000000000}"/>
            </ac:spMkLst>
          </pc:spChg>
          <pc:spChg chg="mod">
            <ac:chgData name="Denilson Andre Pucci" userId="4576fab1-ea80-4bd8-8ccc-85059bc226f7" providerId="ADAL" clId="{3D0A844B-81E0-47BA-B834-A2D52F2EB6E5}" dt="2023-08-16T13:12:27.400" v="3"/>
            <ac:spMkLst>
              <pc:docMk/>
              <pc:sldMasterMk cId="1712595546" sldId="2147483672"/>
              <pc:sldLayoutMk cId="3248093965" sldId="2147483677"/>
              <ac:spMk id="4" creationId="{00000000-0000-0000-0000-000000000000}"/>
            </ac:spMkLst>
          </pc:spChg>
          <pc:spChg chg="mod">
            <ac:chgData name="Denilson Andre Pucci" userId="4576fab1-ea80-4bd8-8ccc-85059bc226f7" providerId="ADAL" clId="{3D0A844B-81E0-47BA-B834-A2D52F2EB6E5}" dt="2023-08-16T13:12:27.400" v="3"/>
            <ac:spMkLst>
              <pc:docMk/>
              <pc:sldMasterMk cId="1712595546" sldId="2147483672"/>
              <pc:sldLayoutMk cId="3248093965" sldId="2147483677"/>
              <ac:spMk id="5" creationId="{00000000-0000-0000-0000-000000000000}"/>
            </ac:spMkLst>
          </pc:spChg>
          <pc:spChg chg="mod">
            <ac:chgData name="Denilson Andre Pucci" userId="4576fab1-ea80-4bd8-8ccc-85059bc226f7" providerId="ADAL" clId="{3D0A844B-81E0-47BA-B834-A2D52F2EB6E5}" dt="2023-08-16T13:12:27.400" v="3"/>
            <ac:spMkLst>
              <pc:docMk/>
              <pc:sldMasterMk cId="1712595546" sldId="2147483672"/>
              <pc:sldLayoutMk cId="3248093965" sldId="2147483677"/>
              <ac:spMk id="6" creationId="{00000000-0000-0000-0000-000000000000}"/>
            </ac:spMkLst>
          </pc:spChg>
        </pc:sldLayoutChg>
        <pc:sldLayoutChg chg="modSp">
          <pc:chgData name="Denilson Andre Pucci" userId="4576fab1-ea80-4bd8-8ccc-85059bc226f7" providerId="ADAL" clId="{3D0A844B-81E0-47BA-B834-A2D52F2EB6E5}" dt="2023-08-16T13:12:27.400" v="3"/>
          <pc:sldLayoutMkLst>
            <pc:docMk/>
            <pc:sldMasterMk cId="1712595546" sldId="2147483672"/>
            <pc:sldLayoutMk cId="1597375046" sldId="2147483680"/>
          </pc:sldLayoutMkLst>
          <pc:spChg chg="mod">
            <ac:chgData name="Denilson Andre Pucci" userId="4576fab1-ea80-4bd8-8ccc-85059bc226f7" providerId="ADAL" clId="{3D0A844B-81E0-47BA-B834-A2D52F2EB6E5}" dt="2023-08-16T13:12:27.400" v="3"/>
            <ac:spMkLst>
              <pc:docMk/>
              <pc:sldMasterMk cId="1712595546" sldId="2147483672"/>
              <pc:sldLayoutMk cId="1597375046" sldId="2147483680"/>
              <ac:spMk id="2" creationId="{00000000-0000-0000-0000-000000000000}"/>
            </ac:spMkLst>
          </pc:spChg>
          <pc:spChg chg="mod">
            <ac:chgData name="Denilson Andre Pucci" userId="4576fab1-ea80-4bd8-8ccc-85059bc226f7" providerId="ADAL" clId="{3D0A844B-81E0-47BA-B834-A2D52F2EB6E5}" dt="2023-08-16T13:12:27.400" v="3"/>
            <ac:spMkLst>
              <pc:docMk/>
              <pc:sldMasterMk cId="1712595546" sldId="2147483672"/>
              <pc:sldLayoutMk cId="1597375046" sldId="2147483680"/>
              <ac:spMk id="3" creationId="{00000000-0000-0000-0000-000000000000}"/>
            </ac:spMkLst>
          </pc:spChg>
          <pc:spChg chg="mod">
            <ac:chgData name="Denilson Andre Pucci" userId="4576fab1-ea80-4bd8-8ccc-85059bc226f7" providerId="ADAL" clId="{3D0A844B-81E0-47BA-B834-A2D52F2EB6E5}" dt="2023-08-16T13:12:27.400" v="3"/>
            <ac:spMkLst>
              <pc:docMk/>
              <pc:sldMasterMk cId="1712595546" sldId="2147483672"/>
              <pc:sldLayoutMk cId="1597375046" sldId="2147483680"/>
              <ac:spMk id="4" creationId="{00000000-0000-0000-0000-000000000000}"/>
            </ac:spMkLst>
          </pc:spChg>
        </pc:sldLayoutChg>
        <pc:sldLayoutChg chg="modSp">
          <pc:chgData name="Denilson Andre Pucci" userId="4576fab1-ea80-4bd8-8ccc-85059bc226f7" providerId="ADAL" clId="{3D0A844B-81E0-47BA-B834-A2D52F2EB6E5}" dt="2023-08-16T13:12:27.400" v="3"/>
          <pc:sldLayoutMkLst>
            <pc:docMk/>
            <pc:sldMasterMk cId="1712595546" sldId="2147483672"/>
            <pc:sldLayoutMk cId="3681958059" sldId="2147483681"/>
          </pc:sldLayoutMkLst>
          <pc:spChg chg="mod">
            <ac:chgData name="Denilson Andre Pucci" userId="4576fab1-ea80-4bd8-8ccc-85059bc226f7" providerId="ADAL" clId="{3D0A844B-81E0-47BA-B834-A2D52F2EB6E5}" dt="2023-08-16T13:12:27.400" v="3"/>
            <ac:spMkLst>
              <pc:docMk/>
              <pc:sldMasterMk cId="1712595546" sldId="2147483672"/>
              <pc:sldLayoutMk cId="3681958059" sldId="2147483681"/>
              <ac:spMk id="2" creationId="{00000000-0000-0000-0000-000000000000}"/>
            </ac:spMkLst>
          </pc:spChg>
          <pc:spChg chg="mod">
            <ac:chgData name="Denilson Andre Pucci" userId="4576fab1-ea80-4bd8-8ccc-85059bc226f7" providerId="ADAL" clId="{3D0A844B-81E0-47BA-B834-A2D52F2EB6E5}" dt="2023-08-16T13:12:27.400" v="3"/>
            <ac:spMkLst>
              <pc:docMk/>
              <pc:sldMasterMk cId="1712595546" sldId="2147483672"/>
              <pc:sldLayoutMk cId="3681958059" sldId="2147483681"/>
              <ac:spMk id="3" creationId="{00000000-0000-0000-0000-000000000000}"/>
            </ac:spMkLst>
          </pc:spChg>
          <pc:spChg chg="mod">
            <ac:chgData name="Denilson Andre Pucci" userId="4576fab1-ea80-4bd8-8ccc-85059bc226f7" providerId="ADAL" clId="{3D0A844B-81E0-47BA-B834-A2D52F2EB6E5}" dt="2023-08-16T13:12:27.400" v="3"/>
            <ac:spMkLst>
              <pc:docMk/>
              <pc:sldMasterMk cId="1712595546" sldId="2147483672"/>
              <pc:sldLayoutMk cId="3681958059" sldId="2147483681"/>
              <ac:spMk id="4" creationId="{00000000-0000-0000-0000-000000000000}"/>
            </ac:spMkLst>
          </pc:spChg>
        </pc:sldLayoutChg>
        <pc:sldLayoutChg chg="modSp">
          <pc:chgData name="Denilson Andre Pucci" userId="4576fab1-ea80-4bd8-8ccc-85059bc226f7" providerId="ADAL" clId="{3D0A844B-81E0-47BA-B834-A2D52F2EB6E5}" dt="2023-08-16T13:12:27.400" v="3"/>
          <pc:sldLayoutMkLst>
            <pc:docMk/>
            <pc:sldMasterMk cId="1712595546" sldId="2147483672"/>
            <pc:sldLayoutMk cId="435352256" sldId="2147483683"/>
          </pc:sldLayoutMkLst>
          <pc:spChg chg="mod">
            <ac:chgData name="Denilson Andre Pucci" userId="4576fab1-ea80-4bd8-8ccc-85059bc226f7" providerId="ADAL" clId="{3D0A844B-81E0-47BA-B834-A2D52F2EB6E5}" dt="2023-08-16T13:12:27.400" v="3"/>
            <ac:spMkLst>
              <pc:docMk/>
              <pc:sldMasterMk cId="1712595546" sldId="2147483672"/>
              <pc:sldLayoutMk cId="435352256" sldId="2147483683"/>
              <ac:spMk id="2" creationId="{00000000-0000-0000-0000-000000000000}"/>
            </ac:spMkLst>
          </pc:spChg>
          <pc:spChg chg="mod">
            <ac:chgData name="Denilson Andre Pucci" userId="4576fab1-ea80-4bd8-8ccc-85059bc226f7" providerId="ADAL" clId="{3D0A844B-81E0-47BA-B834-A2D52F2EB6E5}" dt="2023-08-16T13:12:27.400" v="3"/>
            <ac:spMkLst>
              <pc:docMk/>
              <pc:sldMasterMk cId="1712595546" sldId="2147483672"/>
              <pc:sldLayoutMk cId="435352256" sldId="2147483683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0063" y="1480895"/>
            <a:ext cx="5667375" cy="3150306"/>
          </a:xfrm>
        </p:spPr>
        <p:txBody>
          <a:bodyPr anchor="b"/>
          <a:lstStyle>
            <a:lvl1pPr algn="ctr">
              <a:defRPr sz="437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3438" y="4752689"/>
            <a:ext cx="5000625" cy="2184686"/>
          </a:xfrm>
        </p:spPr>
        <p:txBody>
          <a:bodyPr/>
          <a:lstStyle>
            <a:lvl1pPr marL="0" indent="0" algn="ctr">
              <a:buNone/>
              <a:defRPr sz="1750"/>
            </a:lvl1pPr>
            <a:lvl2pPr marL="333390" indent="0" algn="ctr">
              <a:buNone/>
              <a:defRPr sz="1458"/>
            </a:lvl2pPr>
            <a:lvl3pPr marL="666780" indent="0" algn="ctr">
              <a:buNone/>
              <a:defRPr sz="1313"/>
            </a:lvl3pPr>
            <a:lvl4pPr marL="1000171" indent="0" algn="ctr">
              <a:buNone/>
              <a:defRPr sz="1167"/>
            </a:lvl4pPr>
            <a:lvl5pPr marL="1333561" indent="0" algn="ctr">
              <a:buNone/>
              <a:defRPr sz="1167"/>
            </a:lvl5pPr>
            <a:lvl6pPr marL="1666951" indent="0" algn="ctr">
              <a:buNone/>
              <a:defRPr sz="1167"/>
            </a:lvl6pPr>
            <a:lvl7pPr marL="2000341" indent="0" algn="ctr">
              <a:buNone/>
              <a:defRPr sz="1167"/>
            </a:lvl7pPr>
            <a:lvl8pPr marL="2333732" indent="0" algn="ctr">
              <a:buNone/>
              <a:defRPr sz="1167"/>
            </a:lvl8pPr>
            <a:lvl9pPr marL="2667122" indent="0" algn="ctr">
              <a:buNone/>
              <a:defRPr sz="1167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64201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5516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71430" y="481762"/>
            <a:ext cx="1437680" cy="7668397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8391" y="481762"/>
            <a:ext cx="4229695" cy="7668397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04330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634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918" y="2255906"/>
            <a:ext cx="5750719" cy="3764028"/>
          </a:xfrm>
        </p:spPr>
        <p:txBody>
          <a:bodyPr anchor="b"/>
          <a:lstStyle>
            <a:lvl1pPr>
              <a:defRPr sz="437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4918" y="6055544"/>
            <a:ext cx="5750719" cy="1979413"/>
          </a:xfrm>
        </p:spPr>
        <p:txBody>
          <a:bodyPr/>
          <a:lstStyle>
            <a:lvl1pPr marL="0" indent="0">
              <a:buNone/>
              <a:defRPr sz="1750">
                <a:solidFill>
                  <a:schemeClr val="tx1"/>
                </a:solidFill>
              </a:defRPr>
            </a:lvl1pPr>
            <a:lvl2pPr marL="333390" indent="0">
              <a:buNone/>
              <a:defRPr sz="1458">
                <a:solidFill>
                  <a:schemeClr val="tx1">
                    <a:tint val="75000"/>
                  </a:schemeClr>
                </a:solidFill>
              </a:defRPr>
            </a:lvl2pPr>
            <a:lvl3pPr marL="666780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3pPr>
            <a:lvl4pPr marL="1000171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4pPr>
            <a:lvl5pPr marL="1333561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5pPr>
            <a:lvl6pPr marL="1666951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6pPr>
            <a:lvl7pPr marL="2000341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7pPr>
            <a:lvl8pPr marL="2333732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8pPr>
            <a:lvl9pPr marL="2667122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3440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8390" y="2408811"/>
            <a:ext cx="2833688" cy="574134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75422" y="2408811"/>
            <a:ext cx="2833688" cy="574134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71465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9259" y="481764"/>
            <a:ext cx="5750719" cy="1749007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9260" y="2218201"/>
            <a:ext cx="2820665" cy="1087106"/>
          </a:xfrm>
        </p:spPr>
        <p:txBody>
          <a:bodyPr anchor="b"/>
          <a:lstStyle>
            <a:lvl1pPr marL="0" indent="0">
              <a:buNone/>
              <a:defRPr sz="1750" b="1"/>
            </a:lvl1pPr>
            <a:lvl2pPr marL="333390" indent="0">
              <a:buNone/>
              <a:defRPr sz="1458" b="1"/>
            </a:lvl2pPr>
            <a:lvl3pPr marL="666780" indent="0">
              <a:buNone/>
              <a:defRPr sz="1313" b="1"/>
            </a:lvl3pPr>
            <a:lvl4pPr marL="1000171" indent="0">
              <a:buNone/>
              <a:defRPr sz="1167" b="1"/>
            </a:lvl4pPr>
            <a:lvl5pPr marL="1333561" indent="0">
              <a:buNone/>
              <a:defRPr sz="1167" b="1"/>
            </a:lvl5pPr>
            <a:lvl6pPr marL="1666951" indent="0">
              <a:buNone/>
              <a:defRPr sz="1167" b="1"/>
            </a:lvl6pPr>
            <a:lvl7pPr marL="2000341" indent="0">
              <a:buNone/>
              <a:defRPr sz="1167" b="1"/>
            </a:lvl7pPr>
            <a:lvl8pPr marL="2333732" indent="0">
              <a:buNone/>
              <a:defRPr sz="1167" b="1"/>
            </a:lvl8pPr>
            <a:lvl9pPr marL="2667122" indent="0">
              <a:buNone/>
              <a:defRPr sz="116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260" y="3305307"/>
            <a:ext cx="2820665" cy="486160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75422" y="2218201"/>
            <a:ext cx="2834556" cy="1087106"/>
          </a:xfrm>
        </p:spPr>
        <p:txBody>
          <a:bodyPr anchor="b"/>
          <a:lstStyle>
            <a:lvl1pPr marL="0" indent="0">
              <a:buNone/>
              <a:defRPr sz="1750" b="1"/>
            </a:lvl1pPr>
            <a:lvl2pPr marL="333390" indent="0">
              <a:buNone/>
              <a:defRPr sz="1458" b="1"/>
            </a:lvl2pPr>
            <a:lvl3pPr marL="666780" indent="0">
              <a:buNone/>
              <a:defRPr sz="1313" b="1"/>
            </a:lvl3pPr>
            <a:lvl4pPr marL="1000171" indent="0">
              <a:buNone/>
              <a:defRPr sz="1167" b="1"/>
            </a:lvl4pPr>
            <a:lvl5pPr marL="1333561" indent="0">
              <a:buNone/>
              <a:defRPr sz="1167" b="1"/>
            </a:lvl5pPr>
            <a:lvl6pPr marL="1666951" indent="0">
              <a:buNone/>
              <a:defRPr sz="1167" b="1"/>
            </a:lvl6pPr>
            <a:lvl7pPr marL="2000341" indent="0">
              <a:buNone/>
              <a:defRPr sz="1167" b="1"/>
            </a:lvl7pPr>
            <a:lvl8pPr marL="2333732" indent="0">
              <a:buNone/>
              <a:defRPr sz="1167" b="1"/>
            </a:lvl8pPr>
            <a:lvl9pPr marL="2667122" indent="0">
              <a:buNone/>
              <a:defRPr sz="116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375422" y="3305307"/>
            <a:ext cx="2834556" cy="486160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14757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93812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53762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9259" y="603250"/>
            <a:ext cx="2150442" cy="2111375"/>
          </a:xfrm>
        </p:spPr>
        <p:txBody>
          <a:bodyPr anchor="b"/>
          <a:lstStyle>
            <a:lvl1pPr>
              <a:defRPr sz="2333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4556" y="1302855"/>
            <a:ext cx="3375422" cy="6430477"/>
          </a:xfrm>
        </p:spPr>
        <p:txBody>
          <a:bodyPr/>
          <a:lstStyle>
            <a:lvl1pPr>
              <a:defRPr sz="2333"/>
            </a:lvl1pPr>
            <a:lvl2pPr>
              <a:defRPr sz="2042"/>
            </a:lvl2pPr>
            <a:lvl3pPr>
              <a:defRPr sz="1750"/>
            </a:lvl3pPr>
            <a:lvl4pPr>
              <a:defRPr sz="1458"/>
            </a:lvl4pPr>
            <a:lvl5pPr>
              <a:defRPr sz="1458"/>
            </a:lvl5pPr>
            <a:lvl6pPr>
              <a:defRPr sz="1458"/>
            </a:lvl6pPr>
            <a:lvl7pPr>
              <a:defRPr sz="1458"/>
            </a:lvl7pPr>
            <a:lvl8pPr>
              <a:defRPr sz="1458"/>
            </a:lvl8pPr>
            <a:lvl9pPr>
              <a:defRPr sz="1458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9259" y="2714625"/>
            <a:ext cx="2150442" cy="5029179"/>
          </a:xfrm>
        </p:spPr>
        <p:txBody>
          <a:bodyPr/>
          <a:lstStyle>
            <a:lvl1pPr marL="0" indent="0">
              <a:buNone/>
              <a:defRPr sz="1167"/>
            </a:lvl1pPr>
            <a:lvl2pPr marL="333390" indent="0">
              <a:buNone/>
              <a:defRPr sz="1021"/>
            </a:lvl2pPr>
            <a:lvl3pPr marL="666780" indent="0">
              <a:buNone/>
              <a:defRPr sz="875"/>
            </a:lvl3pPr>
            <a:lvl4pPr marL="1000171" indent="0">
              <a:buNone/>
              <a:defRPr sz="729"/>
            </a:lvl4pPr>
            <a:lvl5pPr marL="1333561" indent="0">
              <a:buNone/>
              <a:defRPr sz="729"/>
            </a:lvl5pPr>
            <a:lvl6pPr marL="1666951" indent="0">
              <a:buNone/>
              <a:defRPr sz="729"/>
            </a:lvl6pPr>
            <a:lvl7pPr marL="2000341" indent="0">
              <a:buNone/>
              <a:defRPr sz="729"/>
            </a:lvl7pPr>
            <a:lvl8pPr marL="2333732" indent="0">
              <a:buNone/>
              <a:defRPr sz="729"/>
            </a:lvl8pPr>
            <a:lvl9pPr marL="2667122" indent="0">
              <a:buNone/>
              <a:defRPr sz="729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6420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9259" y="603250"/>
            <a:ext cx="2150442" cy="2111375"/>
          </a:xfrm>
        </p:spPr>
        <p:txBody>
          <a:bodyPr anchor="b"/>
          <a:lstStyle>
            <a:lvl1pPr>
              <a:defRPr sz="2333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556" y="1302855"/>
            <a:ext cx="3375422" cy="6430477"/>
          </a:xfrm>
        </p:spPr>
        <p:txBody>
          <a:bodyPr anchor="t"/>
          <a:lstStyle>
            <a:lvl1pPr marL="0" indent="0">
              <a:buNone/>
              <a:defRPr sz="2333"/>
            </a:lvl1pPr>
            <a:lvl2pPr marL="333390" indent="0">
              <a:buNone/>
              <a:defRPr sz="2042"/>
            </a:lvl2pPr>
            <a:lvl3pPr marL="666780" indent="0">
              <a:buNone/>
              <a:defRPr sz="1750"/>
            </a:lvl3pPr>
            <a:lvl4pPr marL="1000171" indent="0">
              <a:buNone/>
              <a:defRPr sz="1458"/>
            </a:lvl4pPr>
            <a:lvl5pPr marL="1333561" indent="0">
              <a:buNone/>
              <a:defRPr sz="1458"/>
            </a:lvl5pPr>
            <a:lvl6pPr marL="1666951" indent="0">
              <a:buNone/>
              <a:defRPr sz="1458"/>
            </a:lvl6pPr>
            <a:lvl7pPr marL="2000341" indent="0">
              <a:buNone/>
              <a:defRPr sz="1458"/>
            </a:lvl7pPr>
            <a:lvl8pPr marL="2333732" indent="0">
              <a:buNone/>
              <a:defRPr sz="1458"/>
            </a:lvl8pPr>
            <a:lvl9pPr marL="2667122" indent="0">
              <a:buNone/>
              <a:defRPr sz="1458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9259" y="2714625"/>
            <a:ext cx="2150442" cy="5029179"/>
          </a:xfrm>
        </p:spPr>
        <p:txBody>
          <a:bodyPr/>
          <a:lstStyle>
            <a:lvl1pPr marL="0" indent="0">
              <a:buNone/>
              <a:defRPr sz="1167"/>
            </a:lvl1pPr>
            <a:lvl2pPr marL="333390" indent="0">
              <a:buNone/>
              <a:defRPr sz="1021"/>
            </a:lvl2pPr>
            <a:lvl3pPr marL="666780" indent="0">
              <a:buNone/>
              <a:defRPr sz="875"/>
            </a:lvl3pPr>
            <a:lvl4pPr marL="1000171" indent="0">
              <a:buNone/>
              <a:defRPr sz="729"/>
            </a:lvl4pPr>
            <a:lvl5pPr marL="1333561" indent="0">
              <a:buNone/>
              <a:defRPr sz="729"/>
            </a:lvl5pPr>
            <a:lvl6pPr marL="1666951" indent="0">
              <a:buNone/>
              <a:defRPr sz="729"/>
            </a:lvl6pPr>
            <a:lvl7pPr marL="2000341" indent="0">
              <a:buNone/>
              <a:defRPr sz="729"/>
            </a:lvl7pPr>
            <a:lvl8pPr marL="2333732" indent="0">
              <a:buNone/>
              <a:defRPr sz="729"/>
            </a:lvl8pPr>
            <a:lvl9pPr marL="2667122" indent="0">
              <a:buNone/>
              <a:defRPr sz="729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279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8391" y="481764"/>
            <a:ext cx="5750719" cy="17490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8391" y="2408811"/>
            <a:ext cx="5750719" cy="57413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8390" y="8386853"/>
            <a:ext cx="1500188" cy="4817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8610" y="8386853"/>
            <a:ext cx="2250281" cy="4817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08922" y="8386853"/>
            <a:ext cx="1500188" cy="4817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3888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66780" rtl="0" eaLnBrk="1" latinLnBrk="0" hangingPunct="1">
        <a:lnSpc>
          <a:spcPct val="90000"/>
        </a:lnSpc>
        <a:spcBef>
          <a:spcPct val="0"/>
        </a:spcBef>
        <a:buNone/>
        <a:defRPr sz="320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6695" indent="-166695" algn="l" defTabSz="666780" rtl="0" eaLnBrk="1" latinLnBrk="0" hangingPunct="1">
        <a:lnSpc>
          <a:spcPct val="90000"/>
        </a:lnSpc>
        <a:spcBef>
          <a:spcPts val="729"/>
        </a:spcBef>
        <a:buFont typeface="Arial" panose="020B0604020202020204" pitchFamily="34" charset="0"/>
        <a:buChar char="•"/>
        <a:defRPr sz="2042" kern="1200">
          <a:solidFill>
            <a:schemeClr val="tx1"/>
          </a:solidFill>
          <a:latin typeface="+mn-lt"/>
          <a:ea typeface="+mn-ea"/>
          <a:cs typeface="+mn-cs"/>
        </a:defRPr>
      </a:lvl1pPr>
      <a:lvl2pPr marL="500085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750" kern="1200">
          <a:solidFill>
            <a:schemeClr val="tx1"/>
          </a:solidFill>
          <a:latin typeface="+mn-lt"/>
          <a:ea typeface="+mn-ea"/>
          <a:cs typeface="+mn-cs"/>
        </a:defRPr>
      </a:lvl2pPr>
      <a:lvl3pPr marL="833476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458" kern="1200">
          <a:solidFill>
            <a:schemeClr val="tx1"/>
          </a:solidFill>
          <a:latin typeface="+mn-lt"/>
          <a:ea typeface="+mn-ea"/>
          <a:cs typeface="+mn-cs"/>
        </a:defRPr>
      </a:lvl3pPr>
      <a:lvl4pPr marL="1166866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4pPr>
      <a:lvl5pPr marL="1500256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5pPr>
      <a:lvl6pPr marL="1833646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6pPr>
      <a:lvl7pPr marL="2167037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7pPr>
      <a:lvl8pPr marL="2500427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8pPr>
      <a:lvl9pPr marL="2833817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1pPr>
      <a:lvl2pPr marL="333390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2pPr>
      <a:lvl3pPr marL="666780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3pPr>
      <a:lvl4pPr marL="1000171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4pPr>
      <a:lvl5pPr marL="1333561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5pPr>
      <a:lvl6pPr marL="1666951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6pPr>
      <a:lvl7pPr marL="2000341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7pPr>
      <a:lvl8pPr marL="2333732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8pPr>
      <a:lvl9pPr marL="2667122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Site&#10;&#10;Descrição gerada automaticamente">
            <a:extLst>
              <a:ext uri="{FF2B5EF4-FFF2-40B4-BE49-F238E27FC236}">
                <a16:creationId xmlns:a16="http://schemas.microsoft.com/office/drawing/2014/main" id="{E9412553-9D40-C17B-0793-0B63D7FAE5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667500" cy="904875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F0D83930-B41B-2225-52B8-31CF3638CB65}"/>
              </a:ext>
            </a:extLst>
          </p:cNvPr>
          <p:cNvSpPr txBox="1"/>
          <p:nvPr/>
        </p:nvSpPr>
        <p:spPr>
          <a:xfrm>
            <a:off x="2081722" y="8124911"/>
            <a:ext cx="2504057" cy="579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583" dirty="0"/>
              <a:t>Espaço para a marca</a:t>
            </a:r>
            <a:br>
              <a:rPr lang="pt-BR" sz="1583" dirty="0"/>
            </a:br>
            <a:r>
              <a:rPr lang="pt-BR" sz="1583" dirty="0"/>
              <a:t>do seu sindicato</a:t>
            </a:r>
          </a:p>
        </p:txBody>
      </p:sp>
    </p:spTree>
    <p:extLst>
      <p:ext uri="{BB962C8B-B14F-4D97-AF65-F5344CB8AC3E}">
        <p14:creationId xmlns:p14="http://schemas.microsoft.com/office/powerpoint/2010/main" val="321666974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3BE376836B73044B07CCDE3526B2391" ma:contentTypeVersion="14" ma:contentTypeDescription="Crie um novo documento." ma:contentTypeScope="" ma:versionID="b110fe83b90d355b5fd10552ba2365ae">
  <xsd:schema xmlns:xsd="http://www.w3.org/2001/XMLSchema" xmlns:xs="http://www.w3.org/2001/XMLSchema" xmlns:p="http://schemas.microsoft.com/office/2006/metadata/properties" xmlns:ns2="09644849-26e9-4da7-a8e5-a40617a44d00" xmlns:ns3="1ca3a96b-b23d-4c07-a046-fd4d14ce6620" xmlns:ns4="ce6c6f1b-569f-4b0a-8217-d2c5c7f2840d" targetNamespace="http://schemas.microsoft.com/office/2006/metadata/properties" ma:root="true" ma:fieldsID="9c33a965f03c02fa66a07889555d0489" ns2:_="" ns3:_="" ns4:_="">
    <xsd:import namespace="09644849-26e9-4da7-a8e5-a40617a44d00"/>
    <xsd:import namespace="1ca3a96b-b23d-4c07-a046-fd4d14ce6620"/>
    <xsd:import namespace="ce6c6f1b-569f-4b0a-8217-d2c5c7f284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4:SharedWithUsers" minOccurs="0"/>
                <xsd:element ref="ns4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644849-26e9-4da7-a8e5-a40617a44d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2" nillable="true" ma:taxonomy="true" ma:internalName="lcf76f155ced4ddcb4097134ff3c332f" ma:taxonomyFieldName="MediaServiceImageTags" ma:displayName="Marcações de imagem" ma:readOnly="false" ma:fieldId="{5cf76f15-5ced-4ddc-b409-7134ff3c332f}" ma:taxonomyMulti="true" ma:sspId="184c8c62-af11-4a97-95e1-881613c39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a3a96b-b23d-4c07-a046-fd4d14ce6620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24087e13-3810-4327-a1c6-c89397ea4ec0}" ma:internalName="TaxCatchAll" ma:showField="CatchAllData" ma:web="1ca3a96b-b23d-4c07-a046-fd4d14ce66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6c6f1b-569f-4b0a-8217-d2c5c7f2840d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ca3a96b-b23d-4c07-a046-fd4d14ce6620" xsi:nil="true"/>
    <lcf76f155ced4ddcb4097134ff3c332f xmlns="09644849-26e9-4da7-a8e5-a40617a44d0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ADCC7EB-B179-488F-A829-CACAE77079D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D985B8F-8F24-47E9-A1E1-055E58802E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9644849-26e9-4da7-a8e5-a40617a44d00"/>
    <ds:schemaRef ds:uri="1ca3a96b-b23d-4c07-a046-fd4d14ce6620"/>
    <ds:schemaRef ds:uri="ce6c6f1b-569f-4b0a-8217-d2c5c7f2840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7C34CA3-0D60-4E63-AF1E-A34E8C008EA0}">
  <ds:schemaRefs>
    <ds:schemaRef ds:uri="http://schemas.microsoft.com/office/2006/metadata/properties"/>
    <ds:schemaRef ds:uri="http://schemas.microsoft.com/office/infopath/2007/PartnerControls"/>
    <ds:schemaRef ds:uri="1ca3a96b-b23d-4c07-a046-fd4d14ce6620"/>
    <ds:schemaRef ds:uri="09644849-26e9-4da7-a8e5-a40617a44d0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</TotalTime>
  <Words>8</Words>
  <Application>Microsoft Office PowerPoint</Application>
  <PresentationFormat>Personalizar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Eduardo Calvetti</dc:creator>
  <cp:lastModifiedBy>Denilson Andre Pucci</cp:lastModifiedBy>
  <cp:revision>1</cp:revision>
  <dcterms:created xsi:type="dcterms:W3CDTF">2023-08-07T18:45:58Z</dcterms:created>
  <dcterms:modified xsi:type="dcterms:W3CDTF">2023-08-16T13:13:19Z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0x01010033BE376836B73044B07CCDE3526B2391</vt:lpwstr>
  </property>
  <property fmtid="{D5CDD505-2E9C-101B-9397-08002B2CF9AE}" pid="3" name="MediaServiceImageTags">
    <vt:lpwstr/>
  </property>
</Properties>
</file>